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399288" cy="424799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4" d="100"/>
          <a:sy n="34" d="100"/>
        </p:scale>
        <p:origin x="427" y="-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8" y="6952156"/>
            <a:ext cx="27539395" cy="14789303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311792"/>
            <a:ext cx="24299466" cy="10256143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23" indent="0" algn="ctr">
              <a:buNone/>
              <a:defRPr sz="7086"/>
            </a:lvl2pPr>
            <a:lvl3pPr marL="3239845" indent="0" algn="ctr">
              <a:buNone/>
              <a:defRPr sz="6378"/>
            </a:lvl3pPr>
            <a:lvl4pPr marL="4859767" indent="0" algn="ctr">
              <a:buNone/>
              <a:defRPr sz="5669"/>
            </a:lvl4pPr>
            <a:lvl5pPr marL="6479689" indent="0" algn="ctr">
              <a:buNone/>
              <a:defRPr sz="5669"/>
            </a:lvl5pPr>
            <a:lvl6pPr marL="8099612" indent="0" algn="ctr">
              <a:buNone/>
              <a:defRPr sz="5669"/>
            </a:lvl6pPr>
            <a:lvl7pPr marL="9719534" indent="0" algn="ctr">
              <a:buNone/>
              <a:defRPr sz="5669"/>
            </a:lvl7pPr>
            <a:lvl8pPr marL="11339457" indent="0" algn="ctr">
              <a:buNone/>
              <a:defRPr sz="5669"/>
            </a:lvl8pPr>
            <a:lvl9pPr marL="12959379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483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356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3" y="2261662"/>
            <a:ext cx="6986096" cy="3599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261662"/>
            <a:ext cx="20553298" cy="3599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363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207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590491"/>
            <a:ext cx="27944386" cy="176704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428122"/>
            <a:ext cx="27944386" cy="9292477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23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845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76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689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612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53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4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379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45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2" y="11308310"/>
            <a:ext cx="13769697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1" y="11308310"/>
            <a:ext cx="13769697" cy="26953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657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261672"/>
            <a:ext cx="27944386" cy="82108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6" y="10413482"/>
            <a:ext cx="13706415" cy="510348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23" indent="0">
              <a:buNone/>
              <a:defRPr sz="7086" b="1"/>
            </a:lvl2pPr>
            <a:lvl3pPr marL="3239845" indent="0">
              <a:buNone/>
              <a:defRPr sz="6378" b="1"/>
            </a:lvl3pPr>
            <a:lvl4pPr marL="4859767" indent="0">
              <a:buNone/>
              <a:defRPr sz="5669" b="1"/>
            </a:lvl4pPr>
            <a:lvl5pPr marL="6479689" indent="0">
              <a:buNone/>
              <a:defRPr sz="5669" b="1"/>
            </a:lvl5pPr>
            <a:lvl6pPr marL="8099612" indent="0">
              <a:buNone/>
              <a:defRPr sz="5669" b="1"/>
            </a:lvl6pPr>
            <a:lvl7pPr marL="9719534" indent="0">
              <a:buNone/>
              <a:defRPr sz="5669" b="1"/>
            </a:lvl7pPr>
            <a:lvl8pPr marL="11339457" indent="0">
              <a:buNone/>
              <a:defRPr sz="5669" b="1"/>
            </a:lvl8pPr>
            <a:lvl9pPr marL="12959379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6" y="15516968"/>
            <a:ext cx="13706415" cy="22823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3" y="10413482"/>
            <a:ext cx="13773917" cy="510348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23" indent="0">
              <a:buNone/>
              <a:defRPr sz="7086" b="1"/>
            </a:lvl2pPr>
            <a:lvl3pPr marL="3239845" indent="0">
              <a:buNone/>
              <a:defRPr sz="6378" b="1"/>
            </a:lvl3pPr>
            <a:lvl4pPr marL="4859767" indent="0">
              <a:buNone/>
              <a:defRPr sz="5669" b="1"/>
            </a:lvl4pPr>
            <a:lvl5pPr marL="6479689" indent="0">
              <a:buNone/>
              <a:defRPr sz="5669" b="1"/>
            </a:lvl5pPr>
            <a:lvl6pPr marL="8099612" indent="0">
              <a:buNone/>
              <a:defRPr sz="5669" b="1"/>
            </a:lvl6pPr>
            <a:lvl7pPr marL="9719534" indent="0">
              <a:buNone/>
              <a:defRPr sz="5669" b="1"/>
            </a:lvl7pPr>
            <a:lvl8pPr marL="11339457" indent="0">
              <a:buNone/>
              <a:defRPr sz="5669" b="1"/>
            </a:lvl8pPr>
            <a:lvl9pPr marL="12959379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3" y="15516968"/>
            <a:ext cx="13773917" cy="22823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691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8373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680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2831994"/>
            <a:ext cx="10449614" cy="991198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116330"/>
            <a:ext cx="16402140" cy="30188272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12743974"/>
            <a:ext cx="10449614" cy="23609789"/>
          </a:xfrm>
        </p:spPr>
        <p:txBody>
          <a:bodyPr/>
          <a:lstStyle>
            <a:lvl1pPr marL="0" indent="0">
              <a:buNone/>
              <a:defRPr sz="5669"/>
            </a:lvl1pPr>
            <a:lvl2pPr marL="1619923" indent="0">
              <a:buNone/>
              <a:defRPr sz="4960"/>
            </a:lvl2pPr>
            <a:lvl3pPr marL="3239845" indent="0">
              <a:buNone/>
              <a:defRPr sz="4252"/>
            </a:lvl3pPr>
            <a:lvl4pPr marL="4859767" indent="0">
              <a:buNone/>
              <a:defRPr sz="3543"/>
            </a:lvl4pPr>
            <a:lvl5pPr marL="6479689" indent="0">
              <a:buNone/>
              <a:defRPr sz="3543"/>
            </a:lvl5pPr>
            <a:lvl6pPr marL="8099612" indent="0">
              <a:buNone/>
              <a:defRPr sz="3543"/>
            </a:lvl6pPr>
            <a:lvl7pPr marL="9719534" indent="0">
              <a:buNone/>
              <a:defRPr sz="3543"/>
            </a:lvl7pPr>
            <a:lvl8pPr marL="11339457" indent="0">
              <a:buNone/>
              <a:defRPr sz="3543"/>
            </a:lvl8pPr>
            <a:lvl9pPr marL="12959379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53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2" y="2831994"/>
            <a:ext cx="10449614" cy="9911980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116330"/>
            <a:ext cx="16402140" cy="30188272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23" indent="0">
              <a:buNone/>
              <a:defRPr sz="9921"/>
            </a:lvl2pPr>
            <a:lvl3pPr marL="3239845" indent="0">
              <a:buNone/>
              <a:defRPr sz="8504"/>
            </a:lvl3pPr>
            <a:lvl4pPr marL="4859767" indent="0">
              <a:buNone/>
              <a:defRPr sz="7086"/>
            </a:lvl4pPr>
            <a:lvl5pPr marL="6479689" indent="0">
              <a:buNone/>
              <a:defRPr sz="7086"/>
            </a:lvl5pPr>
            <a:lvl6pPr marL="8099612" indent="0">
              <a:buNone/>
              <a:defRPr sz="7086"/>
            </a:lvl6pPr>
            <a:lvl7pPr marL="9719534" indent="0">
              <a:buNone/>
              <a:defRPr sz="7086"/>
            </a:lvl7pPr>
            <a:lvl8pPr marL="11339457" indent="0">
              <a:buNone/>
              <a:defRPr sz="7086"/>
            </a:lvl8pPr>
            <a:lvl9pPr marL="12959379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2" y="12743974"/>
            <a:ext cx="10449614" cy="23609789"/>
          </a:xfrm>
        </p:spPr>
        <p:txBody>
          <a:bodyPr/>
          <a:lstStyle>
            <a:lvl1pPr marL="0" indent="0">
              <a:buNone/>
              <a:defRPr sz="5669"/>
            </a:lvl1pPr>
            <a:lvl2pPr marL="1619923" indent="0">
              <a:buNone/>
              <a:defRPr sz="4960"/>
            </a:lvl2pPr>
            <a:lvl3pPr marL="3239845" indent="0">
              <a:buNone/>
              <a:defRPr sz="4252"/>
            </a:lvl3pPr>
            <a:lvl4pPr marL="4859767" indent="0">
              <a:buNone/>
              <a:defRPr sz="3543"/>
            </a:lvl4pPr>
            <a:lvl5pPr marL="6479689" indent="0">
              <a:buNone/>
              <a:defRPr sz="3543"/>
            </a:lvl5pPr>
            <a:lvl6pPr marL="8099612" indent="0">
              <a:buNone/>
              <a:defRPr sz="3543"/>
            </a:lvl6pPr>
            <a:lvl7pPr marL="9719534" indent="0">
              <a:buNone/>
              <a:defRPr sz="3543"/>
            </a:lvl7pPr>
            <a:lvl8pPr marL="11339457" indent="0">
              <a:buNone/>
              <a:defRPr sz="3543"/>
            </a:lvl8pPr>
            <a:lvl9pPr marL="12959379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173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261672"/>
            <a:ext cx="27944386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308310"/>
            <a:ext cx="27944386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9372596"/>
            <a:ext cx="728984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63E054-E70D-43ED-A7B8-9489AFC9AEDE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9372596"/>
            <a:ext cx="1093476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9372596"/>
            <a:ext cx="7289840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DE2A0A-6338-433F-8D02-F44AEBBECCE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105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239845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62" indent="-809962" algn="l" defTabSz="323984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884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06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729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651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574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496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19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1" indent="-809962" algn="l" defTabSz="323984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23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845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767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689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612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534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457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379" algn="l" defTabSz="323984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7BB28FF-E738-90AB-853D-BCCE7F99372E}"/>
              </a:ext>
            </a:extLst>
          </p:cNvPr>
          <p:cNvSpPr txBox="1"/>
          <p:nvPr/>
        </p:nvSpPr>
        <p:spPr>
          <a:xfrm>
            <a:off x="8610327" y="6490456"/>
            <a:ext cx="15192000" cy="3240887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defTabSz="3672221"/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Results &amp; Discussion</a:t>
            </a: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r>
              <a:rPr lang="en-US" sz="44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text font style and size: Arial and 44 with normal </a:t>
            </a:r>
          </a:p>
          <a:p>
            <a:pPr algn="ctr" defTabSz="3672221"/>
            <a:endParaRPr lang="en-US" sz="4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44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r>
              <a:rPr lang="en-US" sz="8000" dirty="0"/>
              <a:t>Poster Dimension: (W x L): 90 x 118 cm /35.43 x 46.4567 inch.</a:t>
            </a:r>
          </a:p>
          <a:p>
            <a:pPr algn="ctr" defTabSz="3672221"/>
            <a:endParaRPr lang="en-IN" sz="8000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3672221"/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A178F1-6E7D-43D9-C36C-816C6AB8F5B3}"/>
              </a:ext>
            </a:extLst>
          </p:cNvPr>
          <p:cNvSpPr txBox="1"/>
          <p:nvPr/>
        </p:nvSpPr>
        <p:spPr>
          <a:xfrm>
            <a:off x="283988" y="6545494"/>
            <a:ext cx="8139875" cy="10440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Abstract 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marL="0" marR="0" lvl="0" indent="0" algn="ctr" defTabSz="4175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185AF06-6B44-7C06-55E0-D63FF1D68D74}"/>
              </a:ext>
            </a:extLst>
          </p:cNvPr>
          <p:cNvSpPr/>
          <p:nvPr/>
        </p:nvSpPr>
        <p:spPr>
          <a:xfrm>
            <a:off x="0" y="-216125"/>
            <a:ext cx="32399288" cy="62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FDD1E21-95D8-3CEC-C0C4-1AB54B8FD37F}"/>
              </a:ext>
            </a:extLst>
          </p:cNvPr>
          <p:cNvSpPr/>
          <p:nvPr/>
        </p:nvSpPr>
        <p:spPr>
          <a:xfrm>
            <a:off x="6683" y="39533317"/>
            <a:ext cx="32399288" cy="28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4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International Conference on Innovations in Material Chemistry for Sustainability (ICIMCS–2026)
February 18–20, 2026 | Department of Chemistry &amp; Centre for Material Chemistry
Karpagam Academy of Higher Education, Coimbatore, India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C9EA825-CCAB-F132-1A51-292BA86FFCC5}"/>
              </a:ext>
            </a:extLst>
          </p:cNvPr>
          <p:cNvSpPr txBox="1"/>
          <p:nvPr/>
        </p:nvSpPr>
        <p:spPr>
          <a:xfrm>
            <a:off x="2948202" y="1997084"/>
            <a:ext cx="26138325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7200" b="1" dirty="0">
                <a:solidFill>
                  <a:schemeClr val="bg1"/>
                </a:solidFill>
                <a:latin typeface="Segoe UI Variable Small Semibol" pitchFamily="2" charset="0"/>
                <a:cs typeface="Times New Roman" panose="02020603050405020304" pitchFamily="18" charset="0"/>
              </a:rPr>
              <a:t>Title (Font size: 72)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806BA2-7DD8-4FB8-A533-E45C8B42F714}"/>
              </a:ext>
            </a:extLst>
          </p:cNvPr>
          <p:cNvSpPr txBox="1"/>
          <p:nvPr/>
        </p:nvSpPr>
        <p:spPr>
          <a:xfrm>
            <a:off x="28396297" y="1359087"/>
            <a:ext cx="3385752" cy="2585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Institute logo</a:t>
            </a:r>
          </a:p>
        </p:txBody>
      </p:sp>
      <p:pic>
        <p:nvPicPr>
          <p:cNvPr id="23" name="Picture 22" descr="A logo for a university&#10;&#10;AI-generated content may be incorrect.">
            <a:extLst>
              <a:ext uri="{FF2B5EF4-FFF2-40B4-BE49-F238E27FC236}">
                <a16:creationId xmlns:a16="http://schemas.microsoft.com/office/drawing/2014/main" id="{32628CD7-C766-4FA9-77F5-6D6D15D3A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70" y="1059215"/>
            <a:ext cx="3162122" cy="337926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3D6B332-0DD3-8DF3-AB28-B537783C543D}"/>
              </a:ext>
            </a:extLst>
          </p:cNvPr>
          <p:cNvSpPr txBox="1"/>
          <p:nvPr/>
        </p:nvSpPr>
        <p:spPr>
          <a:xfrm>
            <a:off x="2926196" y="3944410"/>
            <a:ext cx="25761954" cy="1363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952"/>
              </a:spcAft>
            </a:pPr>
            <a:r>
              <a:rPr lang="en-IN" sz="35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Name1</a:t>
            </a:r>
            <a:r>
              <a:rPr lang="en-IN" sz="3500" b="1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b="1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Name2</a:t>
            </a:r>
            <a:r>
              <a:rPr lang="en-IN" sz="3500" b="1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endParaRPr lang="en-IN" sz="3500" b="1" dirty="0">
              <a:solidFill>
                <a:prstClr val="white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952"/>
              </a:spcAft>
            </a:pPr>
            <a:r>
              <a:rPr lang="en-IN" sz="3500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[a]</a:t>
            </a:r>
            <a:r>
              <a:rPr lang="en-IN" sz="35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Affiliation.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DB1ED0-93D7-A501-8023-20A2B07639A9}"/>
              </a:ext>
            </a:extLst>
          </p:cNvPr>
          <p:cNvSpPr txBox="1"/>
          <p:nvPr/>
        </p:nvSpPr>
        <p:spPr>
          <a:xfrm>
            <a:off x="294570" y="17535392"/>
            <a:ext cx="8139875" cy="105567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36722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</a:t>
            </a:r>
          </a:p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 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06A7421-B1B5-556B-F3F1-72DEF50F5AE6}"/>
              </a:ext>
            </a:extLst>
          </p:cNvPr>
          <p:cNvSpPr txBox="1"/>
          <p:nvPr/>
        </p:nvSpPr>
        <p:spPr>
          <a:xfrm>
            <a:off x="224527" y="28704391"/>
            <a:ext cx="8139875" cy="101566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69B238-6DBE-5E11-5A9C-26934C52045F}"/>
              </a:ext>
            </a:extLst>
          </p:cNvPr>
          <p:cNvSpPr txBox="1"/>
          <p:nvPr/>
        </p:nvSpPr>
        <p:spPr>
          <a:xfrm>
            <a:off x="24022030" y="6561427"/>
            <a:ext cx="8139875" cy="103105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 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marL="0" marR="0" lvl="0" indent="0" algn="ctr" defTabSz="4175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078A1C-18FE-9AD4-77EE-73ACF83C7A2C}"/>
              </a:ext>
            </a:extLst>
          </p:cNvPr>
          <p:cNvSpPr txBox="1"/>
          <p:nvPr/>
        </p:nvSpPr>
        <p:spPr>
          <a:xfrm>
            <a:off x="24022030" y="17352244"/>
            <a:ext cx="8139875" cy="107106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 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marL="0" marR="0" lvl="0" indent="0" algn="ctr" defTabSz="4175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74F495-8A54-0036-A1F0-CDE988DC26EF}"/>
              </a:ext>
            </a:extLst>
          </p:cNvPr>
          <p:cNvSpPr txBox="1"/>
          <p:nvPr/>
        </p:nvSpPr>
        <p:spPr>
          <a:xfrm>
            <a:off x="24025018" y="28574767"/>
            <a:ext cx="8139875" cy="103105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5400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 (Font size: 54)</a:t>
            </a: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marL="0" marR="0" lvl="0" indent="0" algn="ctr" defTabSz="4175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text font style and size: Arial and 44 with normal </a:t>
            </a:r>
            <a:endParaRPr kumimoji="0" lang="en-IN" sz="4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  <a:p>
            <a:pPr algn="l"/>
            <a:endParaRPr lang="en-IN" sz="2600" b="1" dirty="0">
              <a:solidFill>
                <a:srgbClr val="1E1E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407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188</Words>
  <Application>Microsoft Office PowerPoint</Application>
  <PresentationFormat>Custom</PresentationFormat>
  <Paragraphs>160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 Variable Small Semibol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Radhakrishnan K</dc:creator>
  <cp:lastModifiedBy>Radhakrishnan K</cp:lastModifiedBy>
  <cp:revision>5</cp:revision>
  <dcterms:created xsi:type="dcterms:W3CDTF">2025-12-17T07:50:01Z</dcterms:created>
  <dcterms:modified xsi:type="dcterms:W3CDTF">2025-12-17T09:42:56Z</dcterms:modified>
</cp:coreProperties>
</file>